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-2328" y="234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11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998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10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61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828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28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030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74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443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500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974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3D735-7E70-4469-9214-139F2782CA63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A95F0-A5A3-4A6C-A330-F45E068BE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47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121396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963" y="8239426"/>
            <a:ext cx="2772253" cy="2357849"/>
          </a:xfrm>
          <a:prstGeom prst="round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1055" y="772433"/>
            <a:ext cx="2930770" cy="290790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584111" y="4277957"/>
            <a:ext cx="6096450" cy="38323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07559" y="4138219"/>
            <a:ext cx="607300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Альмиев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Хазиахмат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Галиахметович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родился 1 мая 1910 года в селе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Тюбяк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Сабинского района ТАССР. До призыва в армию работал трактористом. В декабре 1940 года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Альмиев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Х.  был призван на службу. Три месяца обучался на курсах шоферов. Осенью 1942 года 160-й стрелковый полк, где служил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Альмиев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Х., отправлен на Сталинградский фронт. Он возил снаряды на артиллерийские расчеты.  Был среди  окруживших армию Паулюса.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Альмиев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Х.Г.  День Победы встречает в Краснодарском крае. После войны свой мирный трудовой путь продолжает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Челекенском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полуострове Туркмении. В 1952 году  возвращается на родину и до пенсионного возраста работает шофером. Награжден орденами и медалями.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настоящее время проживает в селе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Тюбяк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Сабинского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 РТ.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7443" y="178904"/>
            <a:ext cx="5889571" cy="914400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Большекибячинская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Сабинского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45452" y="1522999"/>
            <a:ext cx="2696308" cy="1406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Ветеран ВОВ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Альмиев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Хазиахмат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Галиахматович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66646" y="3637631"/>
            <a:ext cx="3751384" cy="7268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Альмиев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Х.Г. возле  монумента «Родина- мать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Мамаевском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кургане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/>
          <a:srcRect l="5588" t="11111"/>
          <a:stretch>
            <a:fillRect/>
          </a:stretch>
        </p:blipFill>
        <p:spPr bwMode="auto">
          <a:xfrm>
            <a:off x="446693" y="7923871"/>
            <a:ext cx="3648491" cy="255206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591248" y="10602995"/>
            <a:ext cx="2487585" cy="8338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Встреча с ветеранами ВОВ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Волгограде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54840" y="10656514"/>
            <a:ext cx="3425721" cy="7268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памятника-обелиска в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д.Тюбяк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учащимися </a:t>
            </a:r>
          </a:p>
          <a:p>
            <a:pPr algn="ctr"/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Большекибячинской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90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 \Фотоколлаж\Фотоколлаж 1\1304845461_denpobedy20118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6858000" cy="12191999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l="21206" t="36277" r="35876" b="12807"/>
          <a:stretch>
            <a:fillRect/>
          </a:stretch>
        </p:blipFill>
        <p:spPr bwMode="auto">
          <a:xfrm>
            <a:off x="578579" y="2382362"/>
            <a:ext cx="2790093" cy="2036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 t="3541" r="18089"/>
          <a:stretch>
            <a:fillRect/>
          </a:stretch>
        </p:blipFill>
        <p:spPr bwMode="auto">
          <a:xfrm>
            <a:off x="3268613" y="2075778"/>
            <a:ext cx="3154059" cy="2649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1055077" y="258417"/>
            <a:ext cx="4314092" cy="161727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Злой и упрямый, по грудь в земле,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Насмерть солдат стоял.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Знал он, что нет дороги назад –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 защищал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Сталинград.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994" y="4787746"/>
            <a:ext cx="3587262" cy="262596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-69089" y="5155692"/>
            <a:ext cx="4314093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Спасибо,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Ветераны,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небо мирное и свет,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 не боялись смерти, пули,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Прошло с тех пор уж много лет.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Вам за воздух чистый,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солнце, небо и рассвет,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Вам до земли поклон наш  низкий, </a:t>
            </a: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жизнь, в которой рабства нет!!!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Гюзелия\Desktop\Новая папка\Изображение 2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318" y="7515119"/>
            <a:ext cx="4000643" cy="3000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219" y="5353344"/>
            <a:ext cx="2965381" cy="1971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245</Words>
  <Application>Microsoft Office PowerPoint</Application>
  <PresentationFormat>Произвольный</PresentationFormat>
  <Paragraphs>24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Гузалия Газизова</cp:lastModifiedBy>
  <cp:revision>24</cp:revision>
  <dcterms:created xsi:type="dcterms:W3CDTF">2015-03-26T05:35:36Z</dcterms:created>
  <dcterms:modified xsi:type="dcterms:W3CDTF">2015-03-29T18:22:28Z</dcterms:modified>
</cp:coreProperties>
</file>